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623" r:id="rId2"/>
    <p:sldId id="259" r:id="rId3"/>
    <p:sldId id="636" r:id="rId4"/>
    <p:sldId id="637" r:id="rId5"/>
    <p:sldId id="638" r:id="rId6"/>
    <p:sldId id="633" r:id="rId7"/>
    <p:sldId id="634" r:id="rId8"/>
    <p:sldId id="635" r:id="rId9"/>
    <p:sldId id="500" r:id="rId10"/>
    <p:sldId id="639" r:id="rId11"/>
    <p:sldId id="582" r:id="rId12"/>
    <p:sldId id="583" r:id="rId13"/>
    <p:sldId id="584" r:id="rId14"/>
    <p:sldId id="661" r:id="rId15"/>
    <p:sldId id="585" r:id="rId16"/>
    <p:sldId id="586" r:id="rId17"/>
    <p:sldId id="662" r:id="rId18"/>
    <p:sldId id="587" r:id="rId19"/>
    <p:sldId id="641" r:id="rId20"/>
    <p:sldId id="642" r:id="rId21"/>
    <p:sldId id="643" r:id="rId22"/>
    <p:sldId id="644" r:id="rId23"/>
    <p:sldId id="645" r:id="rId24"/>
    <p:sldId id="646" r:id="rId25"/>
    <p:sldId id="663" r:id="rId26"/>
    <p:sldId id="665" r:id="rId27"/>
    <p:sldId id="664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49" r:id="rId37"/>
    <p:sldId id="650" r:id="rId38"/>
    <p:sldId id="651" r:id="rId39"/>
    <p:sldId id="610" r:id="rId40"/>
    <p:sldId id="611" r:id="rId41"/>
    <p:sldId id="612" r:id="rId42"/>
    <p:sldId id="613" r:id="rId43"/>
    <p:sldId id="614" r:id="rId44"/>
    <p:sldId id="615" r:id="rId45"/>
    <p:sldId id="627" r:id="rId46"/>
    <p:sldId id="628" r:id="rId47"/>
    <p:sldId id="629" r:id="rId48"/>
    <p:sldId id="630" r:id="rId49"/>
    <p:sldId id="631" r:id="rId50"/>
    <p:sldId id="529" r:id="rId5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0000" autoAdjust="0"/>
  </p:normalViewPr>
  <p:slideViewPr>
    <p:cSldViewPr>
      <p:cViewPr varScale="1">
        <p:scale>
          <a:sx n="83" d="100"/>
          <a:sy n="83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AE3314-9DCB-49FD-B20E-AFE426E32EF5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506D70-4FDC-464B-81DF-79C5C4B28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4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ntrac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4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Non-repudiation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refers to a state of affairs where the purported maker of a statement will not be able to successfully challenge the validity of the statement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Contract"/>
              </a:rPr>
              <a:t>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C2D2-FF37-4D03-B2D4-FC058971E286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8AC7-0B93-452B-8B73-2FCA7AA19245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9AB2-E3AB-445A-A56C-58DF447BF13C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5BF1-AF21-4361-947D-41884B5E92A6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AD60-5C43-4C7D-A846-6646800C916C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C321-38AF-4E86-851A-0B552400484D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6F81-A3D9-4A34-B076-6BE7DC05D31B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0682-2470-459C-BB52-3E36B05D79D8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5E4F-3275-43F8-8F2B-F19076DFB8B2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D41E-885D-4494-835A-AFE501038C7E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5442B-D16A-4CA2-AA50-AFBCC63360F1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2AA683A-EA8E-455E-ABBC-4F513239ED04}" type="datetime1">
              <a:rPr lang="en-US" smtClean="0"/>
              <a:pPr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Mask/IPFS-Ethereum-Hackathon" TargetMode="External"/><Relationship Id="rId2" Type="http://schemas.openxmlformats.org/officeDocument/2006/relationships/hyperlink" Target="https://twitter.com/savje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8001000" cy="22860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</a:t>
            </a:r>
            <a:r>
              <a:rPr lang="en-US" sz="3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2: Chapter 1: Introduction to Cryptography &amp; Cryptocurrencies</a:t>
            </a:r>
            <a:endParaRPr lang="en-US" sz="3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9154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83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8"/>
            <a:ext cx="564483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7538522" cy="4647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829343"/>
            <a:ext cx="3400000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219200"/>
            <a:ext cx="7747952" cy="37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4" y="838200"/>
            <a:ext cx="7677562" cy="43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458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47800"/>
            <a:ext cx="7274466" cy="32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8" y="381000"/>
            <a:ext cx="7933107" cy="31701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1696" y="3657600"/>
            <a:ext cx="8019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hashlib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a_string</a:t>
            </a:r>
            <a:r>
              <a:rPr lang="en-US" dirty="0"/>
              <a:t> = '</a:t>
            </a:r>
            <a:r>
              <a:rPr lang="en-US" dirty="0" err="1"/>
              <a:t>Shahbaz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US" dirty="0" err="1"/>
              <a:t>hashed_string</a:t>
            </a:r>
            <a:r>
              <a:rPr lang="en-US" dirty="0"/>
              <a:t> = hashlib.sha256(</a:t>
            </a:r>
            <a:r>
              <a:rPr lang="en-US" dirty="0" err="1"/>
              <a:t>a_string.encode</a:t>
            </a:r>
            <a:r>
              <a:rPr lang="en-US" dirty="0"/>
              <a:t>('utf-8')).</a:t>
            </a:r>
            <a:r>
              <a:rPr lang="en-US" dirty="0" err="1"/>
              <a:t>hexdigest</a:t>
            </a:r>
            <a:r>
              <a:rPr lang="en-US" dirty="0"/>
              <a:t>()</a:t>
            </a:r>
          </a:p>
          <a:p>
            <a:r>
              <a:rPr lang="en-US" dirty="0"/>
              <a:t>print(</a:t>
            </a:r>
            <a:r>
              <a:rPr lang="en-US" dirty="0" err="1"/>
              <a:t>hashed_string</a:t>
            </a:r>
            <a:r>
              <a:rPr lang="en-US" dirty="0" smtClean="0"/>
              <a:t>)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Output :3fe38d3b3468a87ce5679aaba200d175d8cb5a409011e2b030ff52353e55058d</a:t>
            </a:r>
          </a:p>
        </p:txBody>
      </p:sp>
    </p:spTree>
    <p:extLst>
      <p:ext uri="{BB962C8B-B14F-4D97-AF65-F5344CB8AC3E}">
        <p14:creationId xmlns:p14="http://schemas.microsoft.com/office/powerpoint/2010/main" val="24606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875"/>
            <a:ext cx="9144000" cy="32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7612682" cy="45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Hash Pointer and Data Structures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89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Overview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Cryptographic Hash Functions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Public Key Crypto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RSA vs ECC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Digital Signatures</a:t>
            </a:r>
          </a:p>
          <a:p>
            <a:r>
              <a:rPr lang="en-US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Hash 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Pointers</a:t>
            </a: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Merkle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Trees</a:t>
            </a:r>
          </a:p>
          <a:p>
            <a:r>
              <a:rPr lang="en-US" i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Block Structure and Chains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7831992" cy="38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069"/>
            <a:ext cx="5418306" cy="2927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7696200" cy="51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82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685800"/>
            <a:ext cx="8420055" cy="50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8057560" cy="51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Discussion 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70038"/>
            <a:ext cx="6934200" cy="31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7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0524"/>
            <a:ext cx="9144000" cy="1895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85177"/>
            <a:ext cx="6096000" cy="38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0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8001000" cy="22860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 1: Introduction to Cryptography &amp; Cryptocurrencies</a:t>
            </a:r>
            <a:endParaRPr lang="en-US" sz="3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9154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Public Key Cryptography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81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Symmetric cryptosystems</a:t>
            </a: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Precondition: secure exchange of keys in advance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Paradox situation at a first glance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secure communication depends on secure key exchange</a:t>
            </a: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43050"/>
            <a:ext cx="67532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8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Lab -1 Working Explanation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9010"/>
            <a:ext cx="7904762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Asymmetric Cryptosystem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Asymmetric cryptosystems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Asymmetric encryption and decryption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K+ (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pk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= public key of Bob K– (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sk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= secret key of Bob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No secure key exchange necessary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905125"/>
            <a:ext cx="66008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88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Key Exchange with Public Keys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Scalable communication with multiple parties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Linear number of exchanges: n parties → n public keys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Real-world systems with millions of keys (e.g. PGP)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... for the moment everything is fine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295400"/>
            <a:ext cx="58959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42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843562" cy="39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8152044" cy="43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14400"/>
            <a:ext cx="8156991" cy="48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992726" cy="28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Block Structure and </a:t>
            </a:r>
            <a:r>
              <a:rPr lang="en-US" u="sng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BlockChains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1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3" y="990600"/>
            <a:ext cx="7281333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Digital Signatures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8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24573"/>
            <a:ext cx="7772400" cy="1143000"/>
          </a:xfrm>
        </p:spPr>
        <p:txBody>
          <a:bodyPr/>
          <a:lstStyle/>
          <a:p>
            <a:r>
              <a:rPr lang="en-US" dirty="0" smtClean="0"/>
              <a:t>Server Side Code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98697"/>
            <a:ext cx="6338476" cy="54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Digital Signature 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5344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Authentication and Non-Repudiation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Gives a recipient reason to believe that the message was created by a known sender such that they cannot deny sending it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Integrity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message was not altered in transit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0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Digital Signature 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Digital signing: reverse application of public-key system</a:t>
            </a:r>
          </a:p>
          <a:p>
            <a:pPr lvl="1"/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Signing = encryption with private key</a:t>
            </a:r>
          </a:p>
          <a:p>
            <a:pPr lvl="1"/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Verification = decryption with public key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457450"/>
            <a:ext cx="68580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5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Signing and Hashing 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Encryption and decryption of large messages inefficient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Signing of hash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H(M) instead of message M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Verification of message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M using signed hash H(M)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One-way property: hard to find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M’ with H(M’) = H(M)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Support for signing emails, images, videos, ...</a:t>
            </a:r>
            <a:endParaRPr lang="en-US" sz="7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3562350"/>
            <a:ext cx="68961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04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Signature and RSA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33600"/>
            <a:ext cx="70770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www.arx.com/files/Brochure-images/Digital-signature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7200"/>
            <a:ext cx="5010686" cy="632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15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4800"/>
            <a:ext cx="4757737" cy="56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304800"/>
            <a:ext cx="7750212" cy="4397121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715654" y="4765167"/>
            <a:ext cx="7772400" cy="10646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spent transactions </a:t>
            </a:r>
            <a:r>
              <a:rPr lang="en-US" dirty="0" smtClean="0"/>
              <a:t>before it </a:t>
            </a:r>
            <a:r>
              <a:rPr lang="en-US" dirty="0"/>
              <a:t>can be discarded to save disk space</a:t>
            </a:r>
            <a:r>
              <a:rPr lang="en-US" dirty="0" smtClean="0"/>
              <a:t>.</a:t>
            </a:r>
          </a:p>
          <a:p>
            <a:r>
              <a:rPr lang="en-US" dirty="0"/>
              <a:t>A block header with no transactions would be about 80 bytes.  If we suppose blocks </a:t>
            </a:r>
            <a:r>
              <a:rPr lang="en-US" dirty="0" smtClean="0"/>
              <a:t>are generated </a:t>
            </a:r>
            <a:r>
              <a:rPr lang="en-US" dirty="0"/>
              <a:t>every 10 minutes, 80 bytes * 6 * 24 * 365 = 4.2MB per </a:t>
            </a:r>
            <a:r>
              <a:rPr lang="en-US" dirty="0" smtClean="0"/>
              <a:t>year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Theoratically</a:t>
            </a:r>
            <a:r>
              <a:rPr lang="en-US" dirty="0" smtClean="0"/>
              <a:t>]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4995039" cy="34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95400"/>
            <a:ext cx="8392026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30" y="1348559"/>
            <a:ext cx="6911939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57" y="136967"/>
            <a:ext cx="7772400" cy="1143000"/>
          </a:xfrm>
        </p:spPr>
        <p:txBody>
          <a:bodyPr/>
          <a:lstStyle/>
          <a:p>
            <a:r>
              <a:rPr lang="en-US" dirty="0" smtClean="0"/>
              <a:t>Client Side Code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43" y="1282861"/>
            <a:ext cx="5942857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Material in this lecture are taken from the slides prepared by: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Prof. Dr. Konrad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Rieck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Uni-Göttingen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Satoshi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Nakamoto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Bitcoin: A Peer-to-Peer Electronic Cash System,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2008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/>
              </a:rPr>
              <a:t>twitter.com/savjee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Dan Finlay </a:t>
            </a:r>
            <a:r>
              <a:rPr lang="en-US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github.com/MetaMask/IPFS-Ethereum-Hackathon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Edureka.com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Prof. Arvind Narayanan — Princeton University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Distributed Versus Centralized Versus Decentralized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85418"/>
            <a:ext cx="6296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388586"/>
            <a:ext cx="5172075" cy="3457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4638"/>
            <a:ext cx="424599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5603"/>
            <a:ext cx="4900613" cy="50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2705"/>
            <a:ext cx="2619048" cy="62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6" y="1779756"/>
            <a:ext cx="5867400" cy="22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" y="3936605"/>
            <a:ext cx="5409235" cy="20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7978</TotalTime>
  <Words>453</Words>
  <Application>Microsoft Office PowerPoint</Application>
  <PresentationFormat>On-screen Show (4:3)</PresentationFormat>
  <Paragraphs>175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Franklin Gothic Book</vt:lpstr>
      <vt:lpstr>Perpetua</vt:lpstr>
      <vt:lpstr>Times New Roman</vt:lpstr>
      <vt:lpstr>Wingdings 2</vt:lpstr>
      <vt:lpstr>Equity</vt:lpstr>
      <vt:lpstr>Introduction to BlockChain and CryptoCurrency</vt:lpstr>
      <vt:lpstr>Overview </vt:lpstr>
      <vt:lpstr>Lab -1 Working Explanation</vt:lpstr>
      <vt:lpstr>Server Side Code </vt:lpstr>
      <vt:lpstr>Client Side Code</vt:lpstr>
      <vt:lpstr>Distributed Versus Centralized Versus Decentralized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 Pointer and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Discussion </vt:lpstr>
      <vt:lpstr>PowerPoint Presentation</vt:lpstr>
      <vt:lpstr>Introduction to BlockChain and CryptoCurrency</vt:lpstr>
      <vt:lpstr>Public Key Cryptography</vt:lpstr>
      <vt:lpstr>PowerPoint Presentation</vt:lpstr>
      <vt:lpstr>Asymmetric Cryptosystem</vt:lpstr>
      <vt:lpstr>Key Exchange with Public Keys</vt:lpstr>
      <vt:lpstr>PowerPoint Presentation</vt:lpstr>
      <vt:lpstr>PowerPoint Presentation</vt:lpstr>
      <vt:lpstr>PowerPoint Presentation</vt:lpstr>
      <vt:lpstr>PowerPoint Presentation</vt:lpstr>
      <vt:lpstr>Block Structure and BlockChains</vt:lpstr>
      <vt:lpstr>PowerPoint Presentation</vt:lpstr>
      <vt:lpstr>PowerPoint Presentation</vt:lpstr>
      <vt:lpstr>Digital Signatures</vt:lpstr>
      <vt:lpstr>Digital Signature </vt:lpstr>
      <vt:lpstr>Digital Signature </vt:lpstr>
      <vt:lpstr>Signing and Hashing </vt:lpstr>
      <vt:lpstr>Signature and RSA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Sufian Hameed</dc:creator>
  <cp:lastModifiedBy>Microsoft account</cp:lastModifiedBy>
  <cp:revision>820</cp:revision>
  <dcterms:created xsi:type="dcterms:W3CDTF">2006-08-16T00:00:00Z</dcterms:created>
  <dcterms:modified xsi:type="dcterms:W3CDTF">2023-01-30T03:54:40Z</dcterms:modified>
</cp:coreProperties>
</file>